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58" r:id="rId4"/>
    <p:sldId id="264" r:id="rId5"/>
    <p:sldId id="265" r:id="rId6"/>
    <p:sldId id="260" r:id="rId7"/>
    <p:sldId id="261" r:id="rId8"/>
    <p:sldId id="266" r:id="rId9"/>
    <p:sldId id="267" r:id="rId10"/>
    <p:sldId id="262" r:id="rId11"/>
    <p:sldId id="263" r:id="rId12"/>
  </p:sldIdLst>
  <p:sldSz cx="18288000" cy="10287000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Aptos Narrow" panose="020B0004020202020204" pitchFamily="34" charset="0"/>
      <p:regular r:id="rId14"/>
      <p:bold r:id="rId15"/>
      <p:italic r:id="rId16"/>
      <p:boldItalic r:id="rId17"/>
    </p:embeddedFont>
    <p:embeddedFont>
      <p:font typeface="Arial Black" panose="020B0A04020102020204" pitchFamily="34" charset="0"/>
      <p:bold r:id="rId18"/>
    </p:embeddedFont>
    <p:embeddedFont>
      <p:font typeface="Be Vietnam Ultra-Bold" panose="020B0604020202020204" charset="0"/>
      <p:regular r:id="rId19"/>
    </p:embeddedFont>
    <p:embeddedFont>
      <p:font typeface="Bebas Neue Bold" panose="020B0604020202020204" charset="0"/>
      <p:regular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Cinzel Bold" panose="020B0604020202020204" charset="0"/>
      <p:regular r:id="rId23"/>
    </p:embeddedFont>
    <p:embeddedFont>
      <p:font typeface="Elephant" panose="02020904090505020303" pitchFamily="18" charset="0"/>
      <p:regular r:id="rId24"/>
      <p:italic r:id="rId25"/>
    </p:embeddedFont>
    <p:embeddedFont>
      <p:font typeface="IBM Plex Sans Bold" panose="020B0604020202020204" charset="0"/>
      <p:regular r:id="rId26"/>
    </p:embeddedFont>
    <p:embeddedFont>
      <p:font typeface="Oswald Bold" panose="020B0604020202020204" charset="0"/>
      <p:regular r:id="rId27"/>
    </p:embeddedFont>
    <p:embeddedFont>
      <p:font typeface="Times New Roman Bold" panose="02020803070505020304" pitchFamily="18" charset="0"/>
      <p:regular r:id="rId28"/>
      <p:bold r:id="rId29"/>
    </p:embeddedFont>
    <p:embeddedFont>
      <p:font typeface="Times New Roman MT" panose="020B0604020202020204" charset="0"/>
      <p:regular r:id="rId30"/>
    </p:embeddedFont>
  </p:embeddedFontLst>
  <p:custShowLst>
    <p:custShow name="Custom Show 1" id="0">
      <p:sldLst>
        <p:sld r:id="rId9"/>
        <p:sld r:id="rId10"/>
        <p:sld r:id="rId11"/>
        <p:sld r:id="rId12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8F1E25-9CC1-4912-8543-5335DD0F7721}" v="40" dt="2025-10-31T10:56:37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8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59DC-0574-DD69-50F2-E8ACE4AA8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4D5AD-C4B0-93D7-17BC-2F084B364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10B40-3C75-7C55-94DD-EA911BD3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D9087-84BB-A3D3-4744-24E439907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9C1A1-C037-6775-752B-85706F5C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6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56F7-6988-6FF7-85AD-E31CD623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25A23-E628-3144-C9FC-0D0482C49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D587F-D702-1A31-AAD5-D4EFE446B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21DBE-C599-2AEC-603C-03079D10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4E7BC-C051-95A8-232C-7916F718E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7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B150C3-62A8-CEDD-09E1-C155DC234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D44DB-65AC-A956-CBAC-A3F10C8D8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98DE0-5F7C-D62F-4E3C-A7473B9D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B8C55-AA8B-2C6F-E00F-F22F6DD3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5B8CB-A776-D385-00C6-325833AD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83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137E-CBBD-99DC-94E7-C07914F2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47587-D920-4129-BD17-39A678F2D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8D300-4439-FB39-A38A-8D1382AC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F9DCA-F5B8-57B6-1C5F-FB3C4668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E5E1B-5B9F-43F0-4FAB-4B452179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ACC5B-D107-F71C-53C6-AE2D4BCBF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7F6A7-1229-5772-EE27-04FE774BC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1AFA8-C7D0-39EF-EEED-26A8080F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63F5D-9FD9-9FC3-D98D-463EB48CC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6098F-987C-EA8B-424F-92C5167A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1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6AA8A-D771-FBD2-8ABB-827F6B58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1449C-46ED-B58F-D226-B66DB35B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0866B-FB0C-89F5-53D8-6E14178F0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13F46-2EFC-1207-57B6-46DB7316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0399C-BAEE-8A8F-688A-BE66CF708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F7724-42DD-EA7C-6373-597F1472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4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EB86-7CAD-3D6F-1509-0AD84D21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F9801-C83E-D09E-DB78-D01615243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2062B-6282-62AE-5017-9FF5EDF2B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429452-966E-C10D-07E6-20963EA4E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64687-F841-2956-F688-2B1C2DCC2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A230F2-77A7-4E37-2090-C06A8DD17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067991-BC54-4232-8B58-29CAA06D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5453F0-016C-6BB7-0ABB-79643098A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44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C284-CA76-BA4E-5F78-B4561E2A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8AB13-D09B-FC75-E582-249BF7B5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681A3-A068-74E5-32E1-EB5C16F6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B595D-61B2-AC51-8D08-71518432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1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0BBC6-453A-C6A0-0ED7-864444E2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06265-698A-D7A8-2D59-DFF9CA54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94BE6-0E00-1202-0E93-6333836F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5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E60F-A1C1-0166-6096-3CA64A74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7A863-124B-6298-5CFE-D0F6CF4F5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419A2-AE21-F9FD-6947-DA4980EC4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0A935-4D9B-13C9-4866-ADF5A584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DA36F-AF07-5FFC-26A1-43D83413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EB453-D876-A706-DBA0-501A3EDF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3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A508-DDD2-71CD-CB4B-15C92504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BE55B-24EE-B266-044A-6BD651DA0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6941E-0BFC-4970-93BB-D9AAF68D9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8DA52-8B44-6965-B5F8-1D5F4867C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56FD7-215E-72FB-3032-1E9D0FA7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53688-0B1A-DEAF-8ED7-0E1176A8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8EF4A-CB63-E854-B260-A86B0EF5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E12AD-669F-E18E-126B-132DD648C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7072F-4366-A566-F3B0-3A74065FE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1A003-3249-7E44-4BB2-943CC717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4CD73-D1CF-403C-860E-F16C216E0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4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-4093698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rot="16200000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83749" y="1056332"/>
            <a:ext cx="1727384" cy="1727384"/>
          </a:xfrm>
          <a:custGeom>
            <a:avLst/>
            <a:gdLst/>
            <a:ahLst/>
            <a:cxnLst/>
            <a:rect l="l" t="t" r="r" b="b"/>
            <a:pathLst>
              <a:path w="1727384" h="1727384">
                <a:moveTo>
                  <a:pt x="0" y="0"/>
                </a:moveTo>
                <a:lnTo>
                  <a:pt x="1727384" y="0"/>
                </a:lnTo>
                <a:lnTo>
                  <a:pt x="1727384" y="1727385"/>
                </a:lnTo>
                <a:lnTo>
                  <a:pt x="0" y="1727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16408370" y="1071829"/>
            <a:ext cx="1853397" cy="1853397"/>
          </a:xfrm>
          <a:custGeom>
            <a:avLst/>
            <a:gdLst/>
            <a:ahLst/>
            <a:cxnLst/>
            <a:rect l="l" t="t" r="r" b="b"/>
            <a:pathLst>
              <a:path w="1853397" h="1853397">
                <a:moveTo>
                  <a:pt x="0" y="0"/>
                </a:moveTo>
                <a:lnTo>
                  <a:pt x="1853398" y="0"/>
                </a:lnTo>
                <a:lnTo>
                  <a:pt x="1853398" y="1853397"/>
                </a:lnTo>
                <a:lnTo>
                  <a:pt x="0" y="185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7388012" y="1677384"/>
            <a:ext cx="3692057" cy="65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1"/>
              </a:lnSpc>
            </a:pPr>
            <a:r>
              <a:rPr lang="en-US" sz="3722" b="1" spc="174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(UGC AUTONOMOUS)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885" y="772661"/>
            <a:ext cx="17474230" cy="9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sz="5710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J.B.INSTITUTE OF ENGINEERING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2516" y="2235890"/>
            <a:ext cx="12482967" cy="46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spc="46" dirty="0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Accredited by NAAC &amp; NBA, Approved by AICTE  &amp; Permanently Affiliated to JNTUH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84431" y="2519481"/>
            <a:ext cx="6356114" cy="6356114"/>
          </a:xfrm>
          <a:custGeom>
            <a:avLst/>
            <a:gdLst/>
            <a:ahLst/>
            <a:cxnLst/>
            <a:rect l="l" t="t" r="r" b="b"/>
            <a:pathLst>
              <a:path w="6356114" h="6356114">
                <a:moveTo>
                  <a:pt x="0" y="0"/>
                </a:moveTo>
                <a:lnTo>
                  <a:pt x="6356114" y="0"/>
                </a:lnTo>
                <a:lnTo>
                  <a:pt x="6356114" y="6356114"/>
                </a:lnTo>
                <a:lnTo>
                  <a:pt x="0" y="635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>
            <a:off x="5984431" y="2834344"/>
            <a:ext cx="6079721" cy="6079721"/>
          </a:xfrm>
          <a:custGeom>
            <a:avLst/>
            <a:gdLst/>
            <a:ahLst/>
            <a:cxnLst/>
            <a:rect l="l" t="t" r="r" b="b"/>
            <a:pathLst>
              <a:path w="6079721" h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Freeform 13"/>
          <p:cNvSpPr/>
          <p:nvPr/>
        </p:nvSpPr>
        <p:spPr>
          <a:xfrm rot="-10800000">
            <a:off x="-1384526" y="6726434"/>
            <a:ext cx="19603640" cy="4298322"/>
          </a:xfrm>
          <a:custGeom>
            <a:avLst/>
            <a:gdLst/>
            <a:ahLst/>
            <a:cxnLst/>
            <a:rect l="l" t="t" r="r" b="b"/>
            <a:pathLst>
              <a:path w="19603640" h="4298322">
                <a:moveTo>
                  <a:pt x="0" y="0"/>
                </a:moveTo>
                <a:lnTo>
                  <a:pt x="19603641" y="0"/>
                </a:lnTo>
                <a:lnTo>
                  <a:pt x="19603641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822" b="-4859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 rot="-10800000">
            <a:off x="-497634" y="7595627"/>
            <a:ext cx="19463349" cy="4298322"/>
          </a:xfrm>
          <a:custGeom>
            <a:avLst/>
            <a:gdLst/>
            <a:ahLst/>
            <a:cxnLst/>
            <a:rect l="l" t="t" r="r" b="b"/>
            <a:pathLst>
              <a:path w="19463349" h="4298322">
                <a:moveTo>
                  <a:pt x="0" y="0"/>
                </a:moveTo>
                <a:lnTo>
                  <a:pt x="19463348" y="0"/>
                </a:lnTo>
                <a:lnTo>
                  <a:pt x="19463348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3228" b="-5298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5" name="Freeform 15"/>
          <p:cNvSpPr/>
          <p:nvPr/>
        </p:nvSpPr>
        <p:spPr>
          <a:xfrm rot="-10800000">
            <a:off x="-218038" y="7109139"/>
            <a:ext cx="18577698" cy="4298322"/>
          </a:xfrm>
          <a:custGeom>
            <a:avLst/>
            <a:gdLst/>
            <a:ahLst/>
            <a:cxnLst/>
            <a:rect l="l" t="t" r="r" b="b"/>
            <a:pathLst>
              <a:path w="18577698" h="4298322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648" b="-3263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6" name="Group 16"/>
          <p:cNvGrpSpPr/>
          <p:nvPr/>
        </p:nvGrpSpPr>
        <p:grpSpPr>
          <a:xfrm>
            <a:off x="8701183" y="9022158"/>
            <a:ext cx="922610" cy="922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23793" y="9022158"/>
            <a:ext cx="922610" cy="922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 dirty="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9642843" y="9038206"/>
            <a:ext cx="889923" cy="889923"/>
          </a:xfrm>
          <a:custGeom>
            <a:avLst/>
            <a:gdLst/>
            <a:ahLst/>
            <a:cxnLst/>
            <a:rect l="l" t="t" r="r" b="b"/>
            <a:pathLst>
              <a:path w="889923" h="889923">
                <a:moveTo>
                  <a:pt x="0" y="0"/>
                </a:moveTo>
                <a:lnTo>
                  <a:pt x="889923" y="0"/>
                </a:lnTo>
                <a:lnTo>
                  <a:pt x="889923" y="889923"/>
                </a:lnTo>
                <a:lnTo>
                  <a:pt x="0" y="889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3" name="Group 23"/>
          <p:cNvGrpSpPr/>
          <p:nvPr/>
        </p:nvGrpSpPr>
        <p:grpSpPr>
          <a:xfrm>
            <a:off x="6855962" y="9022158"/>
            <a:ext cx="922610" cy="9226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 dirty="0"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88057" y="9054253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7" name="Group 27"/>
          <p:cNvGrpSpPr/>
          <p:nvPr/>
        </p:nvGrpSpPr>
        <p:grpSpPr>
          <a:xfrm>
            <a:off x="10546404" y="9022158"/>
            <a:ext cx="922610" cy="9226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562451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1" name="Group 31"/>
          <p:cNvGrpSpPr/>
          <p:nvPr/>
        </p:nvGrpSpPr>
        <p:grpSpPr>
          <a:xfrm>
            <a:off x="7778572" y="9022158"/>
            <a:ext cx="922610" cy="9226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 dirty="0"/>
            </a:p>
          </p:txBody>
        </p:sp>
      </p:grpSp>
      <p:sp>
        <p:nvSpPr>
          <p:cNvPr id="34" name="Freeform 34"/>
          <p:cNvSpPr/>
          <p:nvPr/>
        </p:nvSpPr>
        <p:spPr>
          <a:xfrm>
            <a:off x="8717230" y="9022158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5" name="Freeform 35"/>
          <p:cNvSpPr/>
          <p:nvPr/>
        </p:nvSpPr>
        <p:spPr>
          <a:xfrm>
            <a:off x="7794620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6" name="TextBox 36"/>
          <p:cNvSpPr txBox="1"/>
          <p:nvPr/>
        </p:nvSpPr>
        <p:spPr>
          <a:xfrm>
            <a:off x="6794391" y="8420662"/>
            <a:ext cx="4552841" cy="53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 b="1" u="sng" dirty="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Organized by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rot="16200000">
            <a:off x="6955391" y="-2809409"/>
            <a:ext cx="18962600" cy="10332017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51435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4343400" y="1102622"/>
            <a:ext cx="12318364" cy="78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999" b="1" dirty="0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Team Member’s Information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6663" y="2445972"/>
            <a:ext cx="11660039" cy="27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Leader Name:       </a:t>
            </a: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Abdul Raheem</a:t>
            </a:r>
          </a:p>
          <a:p>
            <a:pPr algn="l">
              <a:lnSpc>
                <a:spcPts val="3500"/>
              </a:lnSpc>
            </a:pPr>
            <a:r>
              <a:rPr lang="en-US" sz="24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2nd          </a:t>
            </a:r>
            <a:r>
              <a:rPr lang="en-US" sz="24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Department: 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AI&amp;ML(CSM)          </a:t>
            </a:r>
            <a:r>
              <a:rPr lang="en-US" sz="24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Roll Number: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25675A6605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56664" y="3859538"/>
            <a:ext cx="11660039" cy="2160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1 Name:  </a:t>
            </a: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B. Samuel . Steven</a:t>
            </a:r>
            <a:endParaRPr lang="en-US" sz="3099" b="1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500"/>
              </a:lnSpc>
            </a:pPr>
            <a:r>
              <a:rPr lang="en-US" sz="24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2nd         </a:t>
            </a:r>
            <a:r>
              <a:rPr lang="en-US" sz="24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Department: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AI&amp;ML(CSM)           </a:t>
            </a:r>
            <a:r>
              <a:rPr lang="en-US" sz="2800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Roll</a:t>
            </a:r>
            <a:r>
              <a:rPr lang="en-US" sz="24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Number: 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25675A6606</a:t>
            </a: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59"/>
              </a:lnSpc>
            </a:pPr>
            <a:endParaRPr lang="en-US" sz="2499" dirty="0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56664" y="5347358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Team Member 2 Name:  B</a:t>
            </a:r>
            <a:r>
              <a:rPr lang="en-US" sz="30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. Naresh</a:t>
            </a:r>
          </a:p>
          <a:p>
            <a:pPr algn="l">
              <a:lnSpc>
                <a:spcPts val="3498"/>
              </a:lnSpc>
            </a:pPr>
            <a:r>
              <a:rPr lang="en-US" sz="24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Year: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2nd         </a:t>
            </a:r>
            <a:r>
              <a:rPr lang="en-US" sz="24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Department: 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AI&amp;ML(CSM)          </a:t>
            </a:r>
            <a:r>
              <a:rPr lang="en-US" sz="2499" b="1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Roll Number:</a:t>
            </a:r>
            <a:r>
              <a:rPr lang="en-US" sz="2499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25675A6603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8600" y="-1257300"/>
            <a:ext cx="18821400" cy="11096826"/>
            <a:chOff x="1364732" y="225787"/>
            <a:chExt cx="24624156" cy="14551406"/>
          </a:xfrm>
        </p:grpSpPr>
        <p:sp>
          <p:nvSpPr>
            <p:cNvPr id="3" name="Freeform 3"/>
            <p:cNvSpPr/>
            <p:nvPr/>
          </p:nvSpPr>
          <p:spPr>
            <a:xfrm>
              <a:off x="1364732" y="225787"/>
              <a:ext cx="24624156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-8368228" y="-6266050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3266166" y="7754426"/>
            <a:ext cx="12176208" cy="43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CF0BE-5105-6AE1-E4EC-114B097719C5}"/>
              </a:ext>
            </a:extLst>
          </p:cNvPr>
          <p:cNvSpPr/>
          <p:nvPr/>
        </p:nvSpPr>
        <p:spPr>
          <a:xfrm>
            <a:off x="-4343400" y="4382749"/>
            <a:ext cx="23698201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Elephant" panose="02020904090505020303" pitchFamily="18" charset="0"/>
              </a:rPr>
              <a:t>THANK YOU</a:t>
            </a:r>
            <a:endParaRPr lang="en-IN" sz="7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Elephant" panose="020209040905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rot="16200000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51435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2042290" y="4295228"/>
            <a:ext cx="14240563" cy="1265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Title  – Creating a Website To Give Health </a:t>
            </a:r>
          </a:p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           Improvement Tips and Gives a Detail Report   </a:t>
            </a:r>
            <a:endParaRPr lang="en-US" sz="3640" b="1" dirty="0">
              <a:solidFill>
                <a:srgbClr val="2E006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31797" y="5960594"/>
            <a:ext cx="7377443" cy="611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        -    Tech Army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8705" y="7126961"/>
            <a:ext cx="9969508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        -   	Abdul Raheem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32979" y="8246187"/>
            <a:ext cx="8763000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Dept. Name       - 	AI&amp;ML ( CSM)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2105" y="2854036"/>
            <a:ext cx="12496800" cy="611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45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Selected Track    -  Health Care and Improvements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52969" y="2722754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2838179"/>
            <a:ext cx="786098" cy="786098"/>
            <a:chOff x="0" y="0"/>
            <a:chExt cx="1048131" cy="1048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2969" y="4341581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6" name="Group 16"/>
          <p:cNvGrpSpPr/>
          <p:nvPr/>
        </p:nvGrpSpPr>
        <p:grpSpPr>
          <a:xfrm>
            <a:off x="1074613" y="4406487"/>
            <a:ext cx="786098" cy="786098"/>
            <a:chOff x="0" y="0"/>
            <a:chExt cx="1048131" cy="10481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8" name="Freeform 18"/>
          <p:cNvSpPr/>
          <p:nvPr/>
        </p:nvSpPr>
        <p:spPr>
          <a:xfrm>
            <a:off x="968553" y="5668472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9" name="Group 19"/>
          <p:cNvGrpSpPr/>
          <p:nvPr/>
        </p:nvGrpSpPr>
        <p:grpSpPr>
          <a:xfrm>
            <a:off x="960217" y="5770083"/>
            <a:ext cx="786098" cy="786098"/>
            <a:chOff x="0" y="0"/>
            <a:chExt cx="1048131" cy="1048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13742" y="6971935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2" name="Group 22"/>
          <p:cNvGrpSpPr/>
          <p:nvPr/>
        </p:nvGrpSpPr>
        <p:grpSpPr>
          <a:xfrm>
            <a:off x="985225" y="7073546"/>
            <a:ext cx="786098" cy="786098"/>
            <a:chOff x="0" y="0"/>
            <a:chExt cx="1048131" cy="10481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4" name="Freeform 24"/>
          <p:cNvSpPr/>
          <p:nvPr/>
        </p:nvSpPr>
        <p:spPr>
          <a:xfrm>
            <a:off x="1028700" y="8147348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25" name="Group 25"/>
          <p:cNvGrpSpPr/>
          <p:nvPr/>
        </p:nvGrpSpPr>
        <p:grpSpPr>
          <a:xfrm>
            <a:off x="1072175" y="8261274"/>
            <a:ext cx="742623" cy="786098"/>
            <a:chOff x="22540" y="451048"/>
            <a:chExt cx="990164" cy="1048131"/>
          </a:xfrm>
        </p:grpSpPr>
        <p:sp>
          <p:nvSpPr>
            <p:cNvPr id="26" name="Freeform 26"/>
            <p:cNvSpPr/>
            <p:nvPr/>
          </p:nvSpPr>
          <p:spPr>
            <a:xfrm>
              <a:off x="22540" y="451048"/>
              <a:ext cx="990164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348613" y="1005757"/>
            <a:ext cx="10019664" cy="84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u="sng" dirty="0">
                <a:solidFill>
                  <a:srgbClr val="2E006A"/>
                </a:solidFill>
                <a:latin typeface="Arial Black" panose="020B0A04020102020204" pitchFamily="34" charset="0"/>
                <a:ea typeface="Be Vietnam Ultra-Bold"/>
                <a:cs typeface="Be Vietnam Ultra-Bold"/>
                <a:sym typeface="Be Vietnam Ultra-Bold"/>
              </a:rPr>
              <a:t>TEAM DETAILS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1393" y="2885071"/>
            <a:ext cx="537111" cy="7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 dirty="0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94657" y="4477132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 dirty="0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1331" y="5871749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 dirty="0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1872" y="7096974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 dirty="0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7373" y="8252495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 dirty="0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rot="16200000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0" y="-26670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426526" y="2628900"/>
            <a:ext cx="16678462" cy="4693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5430" lvl="1" algn="l">
              <a:lnSpc>
                <a:spcPts val="5280"/>
              </a:lnSpc>
            </a:pPr>
            <a:r>
              <a:rPr lang="en-US" sz="4400" b="1" dirty="0">
                <a:solidFill>
                  <a:srgbClr val="1F497D"/>
                </a:solidFill>
                <a:latin typeface="Algerian" panose="04020705040A02060702" pitchFamily="82" charset="0"/>
                <a:ea typeface="Arial Bold"/>
                <a:cs typeface="Arial Bold"/>
                <a:sym typeface="Arial Bold"/>
              </a:rPr>
              <a:t>Proposed Solution: </a:t>
            </a:r>
          </a:p>
          <a:p>
            <a:pPr marL="265430" lvl="1" algn="l">
              <a:lnSpc>
                <a:spcPts val="5280"/>
              </a:lnSpc>
            </a:pPr>
            <a:endParaRPr lang="en-US" sz="4400" b="1" dirty="0">
              <a:solidFill>
                <a:srgbClr val="1F497D"/>
              </a:solidFill>
              <a:latin typeface="Algerian" panose="04020705040A02060702" pitchFamily="82" charset="0"/>
              <a:ea typeface="Arial Bold"/>
              <a:cs typeface="Arial Bold"/>
              <a:sym typeface="Arial Bold"/>
            </a:endParaRPr>
          </a:p>
          <a:p>
            <a:pPr marL="265430" lvl="1">
              <a:lnSpc>
                <a:spcPts val="5280"/>
              </a:lnSpc>
            </a:pPr>
            <a:r>
              <a:rPr lang="en-US" sz="4400" b="1" dirty="0">
                <a:solidFill>
                  <a:srgbClr val="1F497D"/>
                </a:solidFill>
                <a:latin typeface="Aptos Narrow" panose="020B0004020202020204" pitchFamily="34" charset="0"/>
                <a:ea typeface="Arial Bold"/>
                <a:cs typeface="Arial Bold"/>
                <a:sym typeface="Arial Bold"/>
              </a:rPr>
              <a:t>Our Idea is to Devolop a Smart health care monitoring Website</a:t>
            </a:r>
          </a:p>
          <a:p>
            <a:pPr marL="836930" lvl="1" indent="-571500">
              <a:lnSpc>
                <a:spcPts val="5280"/>
              </a:lnSpc>
              <a:buFont typeface="Wingdings" panose="05000000000000000000" pitchFamily="2" charset="2"/>
              <a:buChar char="Ø"/>
            </a:pPr>
            <a:r>
              <a:rPr lang="en-US" sz="4400" b="1" dirty="0">
                <a:solidFill>
                  <a:srgbClr val="1F497D"/>
                </a:solidFill>
                <a:latin typeface="Aptos Narrow" panose="020B0004020202020204" pitchFamily="34" charset="0"/>
                <a:ea typeface="Arial Bold"/>
                <a:cs typeface="Arial Bold"/>
                <a:sym typeface="Arial Bold"/>
              </a:rPr>
              <a:t>Our Website Helps to give you Health Tips and Improvements of Your Health and Gives a clarification of a Health Reports.</a:t>
            </a:r>
          </a:p>
          <a:p>
            <a:pPr marL="836930" lvl="1" indent="-571500">
              <a:lnSpc>
                <a:spcPts val="5280"/>
              </a:lnSpc>
              <a:buFont typeface="Wingdings" panose="05000000000000000000" pitchFamily="2" charset="2"/>
              <a:buChar char="Ø"/>
            </a:pPr>
            <a:endParaRPr lang="en-US" sz="4400" b="1" dirty="0">
              <a:solidFill>
                <a:srgbClr val="1F497D"/>
              </a:solidFill>
              <a:latin typeface="Aptos Narrow" panose="020B0004020202020204" pitchFamily="34" charset="0"/>
              <a:ea typeface="Arial Bold"/>
              <a:cs typeface="Arial Bold"/>
              <a:sym typeface="Arial Bold"/>
            </a:endParaRPr>
          </a:p>
          <a:p>
            <a:pPr marL="241300" lvl="1" algn="l">
              <a:lnSpc>
                <a:spcPts val="4800"/>
              </a:lnSpc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32733" y="726282"/>
            <a:ext cx="636912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u="sng" dirty="0">
                <a:solidFill>
                  <a:srgbClr val="403152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Wellness Web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24B225-76C3-A5A2-F2C8-2C3787E46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86" y="6065192"/>
            <a:ext cx="9525000" cy="2514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-3962400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rot="16200000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381000" y="409872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2971800" y="1181100"/>
            <a:ext cx="1277112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u="sng" dirty="0">
                <a:solidFill>
                  <a:srgbClr val="403152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TECHNICAL 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600" y="2770382"/>
            <a:ext cx="15773400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41700" lvl="8">
              <a:lnSpc>
                <a:spcPts val="4800"/>
              </a:lnSpc>
            </a:pPr>
            <a:endParaRPr lang="en-US" sz="4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270000" lvl="2" indent="-571500">
              <a:lnSpc>
                <a:spcPts val="4800"/>
              </a:lnSpc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Excreta management systems</a:t>
            </a:r>
          </a:p>
          <a:p>
            <a:pPr marL="1270000" lvl="2" indent="-571500">
              <a:lnSpc>
                <a:spcPts val="4800"/>
              </a:lnSpc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Waste water management systems</a:t>
            </a:r>
          </a:p>
          <a:p>
            <a:pPr marL="1270000" lvl="2" indent="-571500">
              <a:lnSpc>
                <a:spcPts val="4800"/>
              </a:lnSpc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Safe water provisions</a:t>
            </a:r>
          </a:p>
          <a:p>
            <a:pPr marL="1270000" lvl="2" indent="-571500">
              <a:lnSpc>
                <a:spcPts val="4800"/>
              </a:lnSpc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Hygienic designs</a:t>
            </a:r>
          </a:p>
          <a:p>
            <a:pPr marL="1270000" lvl="2" indent="-571500">
              <a:lnSpc>
                <a:spcPts val="4800"/>
              </a:lnSpc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Cleaning protocols and </a:t>
            </a:r>
            <a:r>
              <a:rPr lang="en-US" sz="4800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equipments</a:t>
            </a:r>
            <a:endParaRPr lang="en-US" sz="4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270000" lvl="2" indent="-571500">
              <a:lnSpc>
                <a:spcPts val="4800"/>
              </a:lnSpc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Hand washing facilities</a:t>
            </a:r>
          </a:p>
          <a:p>
            <a:pPr marL="1270000" lvl="2" indent="-571500">
              <a:lnSpc>
                <a:spcPts val="4800"/>
              </a:lnSpc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Health apps</a:t>
            </a:r>
          </a:p>
          <a:p>
            <a:pPr marL="698500" lvl="2">
              <a:lnSpc>
                <a:spcPts val="4800"/>
              </a:lnSpc>
            </a:pPr>
            <a:endParaRPr lang="en-US" sz="4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812800" lvl="1" indent="-571500" algn="just">
              <a:lnSpc>
                <a:spcPts val="4800"/>
              </a:lnSpc>
              <a:buFont typeface="Wingdings" panose="05000000000000000000" pitchFamily="2" charset="2"/>
              <a:buChar char="Ø"/>
            </a:pPr>
            <a:endParaRPr lang="en-US" sz="4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EAA7BE-2ED5-DAB7-2396-377BF553D0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575084"/>
            <a:ext cx="4991100" cy="3528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36C82485-79B2-5716-F5EE-D1C20053B0DF}"/>
              </a:ext>
            </a:extLst>
          </p:cNvPr>
          <p:cNvSpPr/>
          <p:nvPr/>
        </p:nvSpPr>
        <p:spPr>
          <a:xfrm>
            <a:off x="-5029200" y="-3314700"/>
            <a:ext cx="15561501" cy="200105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DB0E171E-CD55-140D-463A-00D45A5D8E0E}"/>
              </a:ext>
            </a:extLst>
          </p:cNvPr>
          <p:cNvSpPr/>
          <p:nvPr/>
        </p:nvSpPr>
        <p:spPr>
          <a:xfrm rot="-10800000">
            <a:off x="-144849" y="5988678"/>
            <a:ext cx="18577698" cy="4298322"/>
          </a:xfrm>
          <a:custGeom>
            <a:avLst/>
            <a:gdLst/>
            <a:ahLst/>
            <a:cxnLst/>
            <a:rect l="l" t="t" r="r" b="b"/>
            <a:pathLst>
              <a:path w="18577698" h="4298322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9648" b="-32632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BCB919A9-ADA8-EAD2-A2C6-ACD8F4E7B4FD}"/>
              </a:ext>
            </a:extLst>
          </p:cNvPr>
          <p:cNvSpPr/>
          <p:nvPr/>
        </p:nvSpPr>
        <p:spPr>
          <a:xfrm>
            <a:off x="304800" y="-876300"/>
            <a:ext cx="23012400" cy="12573000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1B9381D3-3DFE-FB95-7586-69D84FB7D40F}"/>
              </a:ext>
            </a:extLst>
          </p:cNvPr>
          <p:cNvSpPr/>
          <p:nvPr/>
        </p:nvSpPr>
        <p:spPr>
          <a:xfrm rot="10800000">
            <a:off x="14173200" y="-5071863"/>
            <a:ext cx="15561501" cy="200105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45F4968-7C14-DE8C-BF43-2CA51DF52197}"/>
              </a:ext>
            </a:extLst>
          </p:cNvPr>
          <p:cNvSpPr/>
          <p:nvPr/>
        </p:nvSpPr>
        <p:spPr>
          <a:xfrm>
            <a:off x="0" y="-1193800"/>
            <a:ext cx="22783800" cy="12890500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A139D1-4E8E-5984-2A76-933022B45455}"/>
              </a:ext>
            </a:extLst>
          </p:cNvPr>
          <p:cNvSpPr/>
          <p:nvPr/>
        </p:nvSpPr>
        <p:spPr>
          <a:xfrm>
            <a:off x="3200400" y="8799138"/>
            <a:ext cx="13030200" cy="555791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BAB697-0E53-FB70-2F67-4CAF123E9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38" y="989526"/>
            <a:ext cx="11961636" cy="83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2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rot="16200000">
            <a:off x="6856115" y="-2032384"/>
            <a:ext cx="18284851" cy="9455717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604390" y="19050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3038980" y="731520"/>
            <a:ext cx="1239012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u="sng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4040" y="2655570"/>
            <a:ext cx="1537716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The System Provides a Socially beneficial impact by helping people understand their Health Condition in simple language.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It supports early diagnosis, promotes health awareness and bridges the gap between doctors and patients This aligns with the goals of improving healthcare accessibility and awareness in society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514350" y="319460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3749040" y="731520"/>
            <a:ext cx="10789920" cy="108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 b="1" dirty="0">
                <a:solidFill>
                  <a:srgbClr val="40315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3164204"/>
            <a:ext cx="14630400" cy="2557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The Website gives you how to take care of your Health and Tells a tips to manage your Health.</a:t>
            </a:r>
          </a:p>
          <a:p>
            <a:pPr marL="482600" lvl="1" indent="-241300" algn="just">
              <a:lnSpc>
                <a:spcPts val="4800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This also tells us what diseases comes to a Person when he is Unhygenic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66BCA-78F9-2A41-DD07-BF013AEA5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8" y="876300"/>
            <a:ext cx="5788404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95EE9C-24D2-4FEC-CE45-3D32EBA5663C}"/>
              </a:ext>
            </a:extLst>
          </p:cNvPr>
          <p:cNvSpPr/>
          <p:nvPr/>
        </p:nvSpPr>
        <p:spPr>
          <a:xfrm>
            <a:off x="4648200" y="800100"/>
            <a:ext cx="8610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IMPACTS ON BODY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F2644-34B3-3FDB-D468-C21F68848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07" y="2019300"/>
            <a:ext cx="14552785" cy="70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9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310</Words>
  <Application>Microsoft Office PowerPoint</Application>
  <PresentationFormat>Custom</PresentationFormat>
  <Paragraphs>47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Times New Roman MT</vt:lpstr>
      <vt:lpstr>Be Vietnam Ultra-Bold</vt:lpstr>
      <vt:lpstr>Wingdings</vt:lpstr>
      <vt:lpstr>Algerian</vt:lpstr>
      <vt:lpstr>Bebas Neue Bold</vt:lpstr>
      <vt:lpstr>Arial</vt:lpstr>
      <vt:lpstr>Arial Black</vt:lpstr>
      <vt:lpstr>Cinzel Bold</vt:lpstr>
      <vt:lpstr>Canva Sans Bold</vt:lpstr>
      <vt:lpstr>Calibri</vt:lpstr>
      <vt:lpstr>Elephant</vt:lpstr>
      <vt:lpstr>Aptos Narrow</vt:lpstr>
      <vt:lpstr>Times New Roman</vt:lpstr>
      <vt:lpstr>Calibri Light</vt:lpstr>
      <vt:lpstr>IBM Plex Sans Bold</vt:lpstr>
      <vt:lpstr>Times New Roman Bold</vt:lpstr>
      <vt:lpstr>Canva Sans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dc:creator>Badavath Sandeep</dc:creator>
  <cp:lastModifiedBy>Samuel Steven</cp:lastModifiedBy>
  <cp:revision>6</cp:revision>
  <dcterms:created xsi:type="dcterms:W3CDTF">2006-08-16T00:00:00Z</dcterms:created>
  <dcterms:modified xsi:type="dcterms:W3CDTF">2025-10-31T17:14:11Z</dcterms:modified>
  <dc:identifier>DAG3UZF7Zd4</dc:identifier>
</cp:coreProperties>
</file>